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CAF09-C4A5-4522-A788-44FCC6D53E29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C1554-A5FF-49B6-89C3-65C5A3E38F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659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C1554-A5FF-49B6-89C3-65C5A3E38F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536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E4F6A-EAE6-4B07-8BD5-828D1F3DE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3D37AC-F053-4C7B-8F6C-16CC00ED1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46083-F4E8-43A8-8355-A38DF2560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05B0-F697-4E64-A127-861598039E99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6CD09A-407A-4061-B9D0-469A3A98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A7A87B-50BF-4D49-ABC5-A08D3360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86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91FF4-419F-4E18-BED3-E51EEE59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B5543C-D806-4539-BE14-4EB1BE388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F23DD2-CEF8-43CD-859C-3385A1689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05B0-F697-4E64-A127-861598039E99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5948F2-39EA-4B9C-A33A-13F2FC55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1A401-40ED-4940-AF8A-65DB47B7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34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53E9314-9CAC-43BA-BA33-36EC1D9A2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21F43A-0B79-4F08-A8E8-4A53A2B1D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4E28A9-5C8E-4DD7-990D-89E0D532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05B0-F697-4E64-A127-861598039E99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FA01-BDAD-4093-AF53-411C3BBFD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3B2857-CFB4-4836-9AD3-E63BBE63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13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DC55F-4BCF-4346-9C69-895B015B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C2708-AE41-4034-86FE-2C6BE881F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2D7BE7-A006-4753-BB42-FDA3B10C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05B0-F697-4E64-A127-861598039E99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FD2893-7E18-46D2-BBCF-DE8D8927C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CA3241-06D8-4820-BD87-AF59ACBE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674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DF0D6-BF29-4019-A808-F07C681F0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D065C-49C4-4C97-874B-75609062B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0B099B-D03C-49A2-9D96-4C67C8E6E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05B0-F697-4E64-A127-861598039E99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521654-BF8A-484D-AA65-5BC29F676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F15F7D-944B-4B21-AB99-14A17315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25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C23D8-63F7-4EFB-BC8C-08C3384B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00551A-D48F-4D9A-B440-28E56E9EA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00D614-E9E3-45C4-BCEC-0B14E8826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AE6CA1-D994-4BDB-B273-F5AEE7F6B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05B0-F697-4E64-A127-861598039E99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6754E0-B81A-49F4-93F8-B0820F59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8FDF1F-498D-4F11-ABBF-75595551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093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66050-CA6E-4B54-B30B-186F934D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F65607-0CD6-4E0B-9DA1-ACEAC70E8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668B60-0E7E-455F-B8F8-0C18011F7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B2A1F2-7F73-4EF1-880C-F5B1238F9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52CA988-8686-4621-AACA-78B61C0A36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092554-E5B1-443D-A0D7-58BD0F9C3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05B0-F697-4E64-A127-861598039E99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90166E8-23A5-4766-A5F4-5B4931AE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2A0ECC8-8969-4F39-B701-3C8076B3B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61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AB20B-D9D2-49B2-94EA-3DD70DEC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E226F90-DABB-481A-AE7C-25C7A4E57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05B0-F697-4E64-A127-861598039E99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1AEBB-F4C2-4711-A18D-75E004AF8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B649FC-1EBE-442C-BFD4-81B6D426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30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9F6352-1B96-4E84-AB8D-58F911F81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05B0-F697-4E64-A127-861598039E99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306317E-721A-490A-AF03-689D535A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AF9DBE-C0F8-4DF3-832E-42809FD9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613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4AFE8-074B-420E-A31E-FA86DC38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E2AD61-02AA-4D5E-8256-6701D4406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F63578-044F-4899-8B05-5FB414FE9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ED3D63-D48B-44FC-9385-19B543106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05B0-F697-4E64-A127-861598039E99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97E99D-FD3A-43F5-B26F-3564CE2A4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04AD3F-FCB7-4E45-A6E0-4992B29E4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89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224BD-A4B1-449C-9DD9-040F6735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D227FB3-DCD7-40CD-BA91-A7179F60D7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D6891F-8C77-4FA9-A164-94A977EF2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E70AE6-8A4A-4525-8DF1-C8536E749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05B0-F697-4E64-A127-861598039E99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44BC4A-8600-4238-800B-18A3E592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A0A06F-C262-4131-9F34-51C31D409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52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AB5A2DC-F6E9-4E86-B160-B6B2A63C8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49CAB6-038F-4872-B38D-706124925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439BAF-D274-40F2-ABEE-78313EDD2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C05B0-F697-4E64-A127-861598039E99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DEEA31-CED1-4D49-B810-88ED84908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AA6F97-51D3-4446-9541-91E41B2CF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69234-B3F5-4092-AF51-6C36113F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472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29401D-3000-44F0-AD6F-DBC817AB8EAD}"/>
              </a:ext>
            </a:extLst>
          </p:cNvPr>
          <p:cNvSpPr txBox="1"/>
          <p:nvPr/>
        </p:nvSpPr>
        <p:spPr>
          <a:xfrm>
            <a:off x="688259" y="442452"/>
            <a:ext cx="141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38BD7C-9089-4D22-BB9D-D5B5B354461A}"/>
              </a:ext>
            </a:extLst>
          </p:cNvPr>
          <p:cNvSpPr txBox="1"/>
          <p:nvPr/>
        </p:nvSpPr>
        <p:spPr>
          <a:xfrm>
            <a:off x="996108" y="13961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单目相机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3817A3-F479-4621-B183-29310DD11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777" y="1177095"/>
            <a:ext cx="6828112" cy="45038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6D3C22C-6F24-4053-AFB5-28BB688DA5DF}"/>
              </a:ext>
            </a:extLst>
          </p:cNvPr>
          <p:cNvSpPr txBox="1"/>
          <p:nvPr/>
        </p:nvSpPr>
        <p:spPr>
          <a:xfrm>
            <a:off x="589937" y="3244334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无法判断距离远近和小大</a:t>
            </a:r>
            <a:endParaRPr lang="en-US" altLang="zh-CN" dirty="0"/>
          </a:p>
          <a:p>
            <a:r>
              <a:rPr lang="zh-CN" altLang="en-US" dirty="0"/>
              <a:t>无法判断真人还是模型</a:t>
            </a:r>
          </a:p>
        </p:txBody>
      </p:sp>
    </p:spTree>
    <p:extLst>
      <p:ext uri="{BB962C8B-B14F-4D97-AF65-F5344CB8AC3E}">
        <p14:creationId xmlns:p14="http://schemas.microsoft.com/office/powerpoint/2010/main" val="543972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711BFBA-3EF0-48CE-BF49-08CF941FF8CC}"/>
              </a:ext>
            </a:extLst>
          </p:cNvPr>
          <p:cNvSpPr txBox="1"/>
          <p:nvPr/>
        </p:nvSpPr>
        <p:spPr>
          <a:xfrm>
            <a:off x="678426" y="6882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后端优化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CD1A92-5344-4703-954B-25A8F17232EB}"/>
              </a:ext>
            </a:extLst>
          </p:cNvPr>
          <p:cNvSpPr txBox="1"/>
          <p:nvPr/>
        </p:nvSpPr>
        <p:spPr>
          <a:xfrm>
            <a:off x="914399" y="1396180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接受不同时刻视觉里程计算出来的相机位势，并作全局优化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C61D629-AC6F-4089-89AF-E85E27473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23" y="2104101"/>
            <a:ext cx="3470788" cy="31462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9613F0E-AE2C-4AB9-B53D-C6059862BBFF}"/>
              </a:ext>
            </a:extLst>
          </p:cNvPr>
          <p:cNvSpPr txBox="1"/>
          <p:nvPr/>
        </p:nvSpPr>
        <p:spPr>
          <a:xfrm>
            <a:off x="1232424" y="558897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只有视觉里程计工作时误差会累积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A8CD36C-A4EC-4B00-A981-E2D8FF503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894" y="2104102"/>
            <a:ext cx="3272835" cy="320841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4A0534A-218D-42AD-9FF1-3CCA0A78E64A}"/>
              </a:ext>
            </a:extLst>
          </p:cNvPr>
          <p:cNvSpPr txBox="1"/>
          <p:nvPr/>
        </p:nvSpPr>
        <p:spPr>
          <a:xfrm>
            <a:off x="6824894" y="558897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看到路标后确定了自己的位置，误差被控制</a:t>
            </a: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76B7C38E-EBAE-42B2-AE74-A4142E54790D}"/>
              </a:ext>
            </a:extLst>
          </p:cNvPr>
          <p:cNvSpPr/>
          <p:nvPr/>
        </p:nvSpPr>
        <p:spPr>
          <a:xfrm>
            <a:off x="5317946" y="3708307"/>
            <a:ext cx="963561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84ADDD6-C512-40CD-8EF1-FD635C433C8C}"/>
              </a:ext>
            </a:extLst>
          </p:cNvPr>
          <p:cNvSpPr txBox="1"/>
          <p:nvPr/>
        </p:nvSpPr>
        <p:spPr>
          <a:xfrm>
            <a:off x="5367107" y="3244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优化</a:t>
            </a:r>
          </a:p>
        </p:txBody>
      </p:sp>
    </p:spTree>
    <p:extLst>
      <p:ext uri="{BB962C8B-B14F-4D97-AF65-F5344CB8AC3E}">
        <p14:creationId xmlns:p14="http://schemas.microsoft.com/office/powerpoint/2010/main" val="2124649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B5466BF-DC6F-436D-A7DF-B2FA54EEE393}"/>
              </a:ext>
            </a:extLst>
          </p:cNvPr>
          <p:cNvSpPr txBox="1"/>
          <p:nvPr/>
        </p:nvSpPr>
        <p:spPr>
          <a:xfrm>
            <a:off x="3342968" y="1140542"/>
            <a:ext cx="207140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马尔可夫</a:t>
            </a:r>
            <a:endParaRPr lang="en-US" altLang="zh-CN" dirty="0"/>
          </a:p>
          <a:p>
            <a:r>
              <a:rPr lang="zh-CN" altLang="en-US" dirty="0"/>
              <a:t>贝叶斯网络</a:t>
            </a:r>
            <a:endParaRPr lang="en-US" altLang="zh-CN" dirty="0"/>
          </a:p>
          <a:p>
            <a:r>
              <a:rPr lang="zh-CN" altLang="en-US" dirty="0"/>
              <a:t>扩展卡尔曼滤波</a:t>
            </a:r>
            <a:endParaRPr lang="en-US" altLang="zh-CN" dirty="0"/>
          </a:p>
          <a:p>
            <a:r>
              <a:rPr lang="en-US" altLang="zh-CN" dirty="0"/>
              <a:t>RNN</a:t>
            </a:r>
          </a:p>
          <a:p>
            <a:r>
              <a:rPr lang="en-US" altLang="zh-CN" dirty="0"/>
              <a:t>Bundle Adjustment</a:t>
            </a:r>
          </a:p>
          <a:p>
            <a:r>
              <a:rPr lang="zh-CN" altLang="en-US" dirty="0"/>
              <a:t>李代数的图优化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G20</a:t>
            </a:r>
          </a:p>
          <a:p>
            <a:r>
              <a:rPr lang="en-US" altLang="zh-CN" dirty="0"/>
              <a:t>g20py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785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F863097-5FD9-4922-9635-D66BCDA1A5F7}"/>
              </a:ext>
            </a:extLst>
          </p:cNvPr>
          <p:cNvSpPr txBox="1"/>
          <p:nvPr/>
        </p:nvSpPr>
        <p:spPr>
          <a:xfrm>
            <a:off x="619432" y="4129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回环检测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57EF53-CEB9-4BD6-8154-CBDA6C0A29E8}"/>
              </a:ext>
            </a:extLst>
          </p:cNvPr>
          <p:cNvSpPr txBox="1"/>
          <p:nvPr/>
        </p:nvSpPr>
        <p:spPr>
          <a:xfrm>
            <a:off x="1012723" y="12093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判断自己是不是在转圈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7EBD3C-E6D1-4D87-B008-FAE1E3443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30" y="1937195"/>
            <a:ext cx="2530059" cy="28653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05B27D-0AAA-4191-B937-D4655C672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312" y="1982919"/>
            <a:ext cx="2651990" cy="27739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2F2A693-8690-42BE-8F09-D95AAA4E5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26" y="1937195"/>
            <a:ext cx="2476715" cy="279678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64FEF4E-18A4-4DAD-A40A-DAF748D83780}"/>
              </a:ext>
            </a:extLst>
          </p:cNvPr>
          <p:cNvSpPr txBox="1"/>
          <p:nvPr/>
        </p:nvSpPr>
        <p:spPr>
          <a:xfrm>
            <a:off x="1882858" y="506361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真实轨迹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C15F8B-A8B7-40C1-BBDC-04A0C17685E1}"/>
              </a:ext>
            </a:extLst>
          </p:cNvPr>
          <p:cNvSpPr txBox="1"/>
          <p:nvPr/>
        </p:nvSpPr>
        <p:spPr>
          <a:xfrm>
            <a:off x="4768645" y="5063612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后端优化后的轨迹</a:t>
            </a:r>
            <a:endParaRPr lang="en-US" altLang="zh-CN" dirty="0"/>
          </a:p>
          <a:p>
            <a:r>
              <a:rPr lang="zh-CN" altLang="en-US" dirty="0"/>
              <a:t>虽然和真实的差不多</a:t>
            </a:r>
            <a:endParaRPr lang="en-US" altLang="zh-CN" dirty="0"/>
          </a:p>
          <a:p>
            <a:r>
              <a:rPr lang="zh-CN" altLang="en-US" dirty="0"/>
              <a:t>但有偏移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39E910-151D-47C3-921D-A41E30CF7DD8}"/>
              </a:ext>
            </a:extLst>
          </p:cNvPr>
          <p:cNvSpPr txBox="1"/>
          <p:nvPr/>
        </p:nvSpPr>
        <p:spPr>
          <a:xfrm>
            <a:off x="8710134" y="52021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回环检测后</a:t>
            </a:r>
            <a:endParaRPr lang="en-US" altLang="zh-CN" dirty="0"/>
          </a:p>
          <a:p>
            <a:r>
              <a:rPr lang="zh-CN" altLang="en-US" dirty="0"/>
              <a:t>消除了漂移</a:t>
            </a:r>
          </a:p>
        </p:txBody>
      </p:sp>
    </p:spTree>
    <p:extLst>
      <p:ext uri="{BB962C8B-B14F-4D97-AF65-F5344CB8AC3E}">
        <p14:creationId xmlns:p14="http://schemas.microsoft.com/office/powerpoint/2010/main" val="1276343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7FD192-3915-4EC5-AF70-1A97C92B5CBC}"/>
              </a:ext>
            </a:extLst>
          </p:cNvPr>
          <p:cNvSpPr txBox="1"/>
          <p:nvPr/>
        </p:nvSpPr>
        <p:spPr>
          <a:xfrm>
            <a:off x="698091" y="934065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判断自己是不是到了之前已经来过的地方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C5B1E2-BE88-4B69-BAF8-C2CF1232B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29" y="1385571"/>
            <a:ext cx="8298424" cy="28947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84DC15E-D9B4-4FCD-B6A7-9655CB2F0072}"/>
              </a:ext>
            </a:extLst>
          </p:cNvPr>
          <p:cNvSpPr txBox="1"/>
          <p:nvPr/>
        </p:nvSpPr>
        <p:spPr>
          <a:xfrm>
            <a:off x="9379974" y="1952482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10</a:t>
            </a:r>
            <a:r>
              <a:rPr lang="zh-CN" altLang="en-US" dirty="0"/>
              <a:t>为同一地点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8BBE5A-2D5F-43DB-80CB-052EFD996979}"/>
              </a:ext>
            </a:extLst>
          </p:cNvPr>
          <p:cNvSpPr txBox="1"/>
          <p:nvPr/>
        </p:nvSpPr>
        <p:spPr>
          <a:xfrm>
            <a:off x="888529" y="4675239"/>
            <a:ext cx="7802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词袋模型</a:t>
            </a:r>
            <a:endParaRPr lang="en-US" altLang="zh-CN" dirty="0"/>
          </a:p>
          <a:p>
            <a:r>
              <a:rPr lang="zh-CN" altLang="en-US" dirty="0"/>
              <a:t>词袋是一个包含所有特征的一个字典，如电脑的左上角、杯子边缘、桌角等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计算两张图片中包含语义的相识程度、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k</a:t>
            </a:r>
            <a:r>
              <a:rPr lang="zh-CN" altLang="en-US" dirty="0"/>
              <a:t>叉树、</a:t>
            </a:r>
            <a:r>
              <a:rPr lang="en-US" altLang="zh-CN" dirty="0"/>
              <a:t>TF-IDF</a:t>
            </a:r>
          </a:p>
        </p:txBody>
      </p:sp>
    </p:spTree>
    <p:extLst>
      <p:ext uri="{BB962C8B-B14F-4D97-AF65-F5344CB8AC3E}">
        <p14:creationId xmlns:p14="http://schemas.microsoft.com/office/powerpoint/2010/main" val="2090430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29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6A5E44-5DBF-450D-857E-91775EE7B417}"/>
              </a:ext>
            </a:extLst>
          </p:cNvPr>
          <p:cNvSpPr txBox="1"/>
          <p:nvPr/>
        </p:nvSpPr>
        <p:spPr>
          <a:xfrm>
            <a:off x="442451" y="7570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双目相机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65294B-EA89-4707-931D-9DAE921F0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33" y="1332894"/>
            <a:ext cx="3063505" cy="22328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E920AC-141D-4793-B68B-7B8D0031F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885" y="1332894"/>
            <a:ext cx="2987299" cy="22328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40BF1EF-AE17-4BB7-AC5E-AF7B2838DCBD}"/>
              </a:ext>
            </a:extLst>
          </p:cNvPr>
          <p:cNvSpPr txBox="1"/>
          <p:nvPr/>
        </p:nvSpPr>
        <p:spPr>
          <a:xfrm>
            <a:off x="6151602" y="823763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左眼图像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7D6761-21A8-4303-A0A5-5FBFCD5EAD6B}"/>
              </a:ext>
            </a:extLst>
          </p:cNvPr>
          <p:cNvSpPr txBox="1"/>
          <p:nvPr/>
        </p:nvSpPr>
        <p:spPr>
          <a:xfrm>
            <a:off x="9696131" y="757084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右眼图像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14FE8ED-3B30-4F3B-8110-3D8830888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690" y="4165268"/>
            <a:ext cx="2659610" cy="1935648"/>
          </a:xfrm>
          <a:prstGeom prst="rect">
            <a:avLst/>
          </a:prstGeom>
        </p:spPr>
      </p:pic>
      <p:sp>
        <p:nvSpPr>
          <p:cNvPr id="13" name="右大括号 12">
            <a:extLst>
              <a:ext uri="{FF2B5EF4-FFF2-40B4-BE49-F238E27FC236}">
                <a16:creationId xmlns:a16="http://schemas.microsoft.com/office/drawing/2014/main" id="{D577C1DB-E1EA-439E-AC43-DB5A0AB82B3E}"/>
              </a:ext>
            </a:extLst>
          </p:cNvPr>
          <p:cNvSpPr/>
          <p:nvPr/>
        </p:nvSpPr>
        <p:spPr>
          <a:xfrm rot="5400000">
            <a:off x="8359806" y="2583309"/>
            <a:ext cx="229378" cy="26596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21B5B9-0CF5-4326-B016-8093E8F93F95}"/>
              </a:ext>
            </a:extLst>
          </p:cNvPr>
          <p:cNvSpPr txBox="1"/>
          <p:nvPr/>
        </p:nvSpPr>
        <p:spPr>
          <a:xfrm>
            <a:off x="7920497" y="6238381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深度图像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340AF43-84BD-4F8E-9E40-0C126145C70A}"/>
              </a:ext>
            </a:extLst>
          </p:cNvPr>
          <p:cNvSpPr txBox="1"/>
          <p:nvPr/>
        </p:nvSpPr>
        <p:spPr>
          <a:xfrm>
            <a:off x="619431" y="1681862"/>
            <a:ext cx="3224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双目相机通过几何学方法计算得到像素点的深度信息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C4A3FB9-937C-4B5F-A90A-4C62DDDE8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46" y="4066493"/>
            <a:ext cx="5959356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9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B66CCAA-50AA-4BC6-AADF-5E104C714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14" y="1568784"/>
            <a:ext cx="3284505" cy="17146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EAD3241-DC59-46B4-9AD7-24117777B692}"/>
              </a:ext>
            </a:extLst>
          </p:cNvPr>
          <p:cNvSpPr txBox="1"/>
          <p:nvPr/>
        </p:nvSpPr>
        <p:spPr>
          <a:xfrm>
            <a:off x="1111539" y="4919884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DH-IPC-HDW7343X-E2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CDFA33-3C50-4E0E-B6A8-C687C93F5F84}"/>
              </a:ext>
            </a:extLst>
          </p:cNvPr>
          <p:cNvSpPr txBox="1"/>
          <p:nvPr/>
        </p:nvSpPr>
        <p:spPr>
          <a:xfrm>
            <a:off x="4549230" y="4919884"/>
            <a:ext cx="3411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DH-IPC-HFW7243X-B-E2</a:t>
            </a:r>
          </a:p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D970A64-34EC-41AC-941D-24966461D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751" y="1410926"/>
            <a:ext cx="3045319" cy="17643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F7BF627-7E62-4F38-A547-E6ECE86ADED6}"/>
              </a:ext>
            </a:extLst>
          </p:cNvPr>
          <p:cNvSpPr txBox="1"/>
          <p:nvPr/>
        </p:nvSpPr>
        <p:spPr>
          <a:xfrm>
            <a:off x="8921977" y="4919884"/>
            <a:ext cx="2054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DH-TPC-BF2120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47F0415-1042-4BB5-8D71-A89AE2478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514" y="1462095"/>
            <a:ext cx="2560542" cy="18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43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FCA85FD-ACA3-42D6-A543-3F8727D82559}"/>
              </a:ext>
            </a:extLst>
          </p:cNvPr>
          <p:cNvSpPr txBox="1"/>
          <p:nvPr/>
        </p:nvSpPr>
        <p:spPr>
          <a:xfrm>
            <a:off x="599768" y="432620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深度相机（</a:t>
            </a:r>
            <a:r>
              <a:rPr lang="en-US" altLang="zh-CN" dirty="0"/>
              <a:t>RGB-D</a:t>
            </a:r>
            <a:r>
              <a:rPr lang="zh-CN" altLang="en-US" dirty="0"/>
              <a:t>相机）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E158A6-1AFB-4A3B-B71D-1D6794286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469" y="1128120"/>
            <a:ext cx="3584790" cy="21684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E3C2D7-7178-4F53-8311-6C825D1EA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783" y="3938586"/>
            <a:ext cx="3716594" cy="22546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7861B74-AF47-415A-9108-D9B9FD921D1B}"/>
              </a:ext>
            </a:extLst>
          </p:cNvPr>
          <p:cNvSpPr txBox="1"/>
          <p:nvPr/>
        </p:nvSpPr>
        <p:spPr>
          <a:xfrm>
            <a:off x="507331" y="1697256"/>
            <a:ext cx="3432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深度相机主动发射红外光测量物体距离</a:t>
            </a:r>
            <a:endParaRPr lang="en-US" altLang="zh-CN" dirty="0"/>
          </a:p>
          <a:p>
            <a:r>
              <a:rPr lang="zh-CN" altLang="en-US" dirty="0"/>
              <a:t>光干涉</a:t>
            </a:r>
            <a:endParaRPr lang="en-US" altLang="zh-CN" dirty="0"/>
          </a:p>
          <a:p>
            <a:r>
              <a:rPr lang="zh-CN" altLang="en-US" dirty="0"/>
              <a:t>光程差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5076CF4-B864-4084-A1F9-04A710D8B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571" y="1128120"/>
            <a:ext cx="2984371" cy="23386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015B8C3-F08A-4F8A-9F9B-5C1A506E1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586" y="3604375"/>
            <a:ext cx="3182160" cy="258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35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7FCBC6-09A3-426B-BE7A-DE1633679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12" y="1596763"/>
            <a:ext cx="9652078" cy="31296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071BBE-2B9F-4A9B-A3FD-3AE4AC80568D}"/>
              </a:ext>
            </a:extLst>
          </p:cNvPr>
          <p:cNvSpPr txBox="1"/>
          <p:nvPr/>
        </p:nvSpPr>
        <p:spPr>
          <a:xfrm>
            <a:off x="589936" y="40312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经典</a:t>
            </a:r>
            <a:r>
              <a:rPr lang="en-US" altLang="zh-CN" dirty="0"/>
              <a:t>slam</a:t>
            </a:r>
            <a:r>
              <a:rPr lang="zh-CN" altLang="en-US" dirty="0"/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8775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A6322D9-1D7C-48BB-8ABA-3966798ACFEA}"/>
              </a:ext>
            </a:extLst>
          </p:cNvPr>
          <p:cNvSpPr txBox="1"/>
          <p:nvPr/>
        </p:nvSpPr>
        <p:spPr>
          <a:xfrm>
            <a:off x="678426" y="688259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视觉里程计（</a:t>
            </a:r>
            <a:r>
              <a:rPr lang="en-US" altLang="zh-CN" dirty="0"/>
              <a:t>Visual 0dometry</a:t>
            </a:r>
            <a:r>
              <a:rPr lang="zh-CN" altLang="en-US" dirty="0"/>
              <a:t>，</a:t>
            </a:r>
            <a:r>
              <a:rPr lang="en-US" altLang="zh-CN" dirty="0"/>
              <a:t>VO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6BF7EF-5724-45B8-AA96-CB59F94FCA0D}"/>
              </a:ext>
            </a:extLst>
          </p:cNvPr>
          <p:cNvSpPr txBox="1"/>
          <p:nvPr/>
        </p:nvSpPr>
        <p:spPr>
          <a:xfrm>
            <a:off x="609600" y="1220936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估算相邻帧之间相机的运动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186DCC-89AC-41FF-B9D5-AB528E2C0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301"/>
          <a:stretch/>
        </p:blipFill>
        <p:spPr>
          <a:xfrm>
            <a:off x="9389806" y="938749"/>
            <a:ext cx="1652831" cy="26672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BCC47AB-938E-4C11-8508-99603A38DBF2}"/>
              </a:ext>
            </a:extLst>
          </p:cNvPr>
          <p:cNvSpPr txBox="1"/>
          <p:nvPr/>
        </p:nvSpPr>
        <p:spPr>
          <a:xfrm>
            <a:off x="2954437" y="458563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84F95A-EF59-4C77-B979-35437877FD69}"/>
              </a:ext>
            </a:extLst>
          </p:cNvPr>
          <p:cNvSpPr txBox="1"/>
          <p:nvPr/>
        </p:nvSpPr>
        <p:spPr>
          <a:xfrm>
            <a:off x="6716412" y="458563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帧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F44C998-300E-4405-BC6A-C243C590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552" y="1753613"/>
            <a:ext cx="3632872" cy="26650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83C987B-7D8A-4F75-B53D-72D5C35CA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531" y="1752120"/>
            <a:ext cx="3579891" cy="266723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A55B6BD-484C-416F-8B38-BD1863505AA1}"/>
              </a:ext>
            </a:extLst>
          </p:cNvPr>
          <p:cNvSpPr txBox="1"/>
          <p:nvPr/>
        </p:nvSpPr>
        <p:spPr>
          <a:xfrm>
            <a:off x="2954437" y="563706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最好能找到两张图片中不变的特性即特征点</a:t>
            </a:r>
          </a:p>
        </p:txBody>
      </p:sp>
    </p:spTree>
    <p:extLst>
      <p:ext uri="{BB962C8B-B14F-4D97-AF65-F5344CB8AC3E}">
        <p14:creationId xmlns:p14="http://schemas.microsoft.com/office/powerpoint/2010/main" val="1815583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C27879-B67A-4C64-BD0A-A9F711A371EC}"/>
              </a:ext>
            </a:extLst>
          </p:cNvPr>
          <p:cNvSpPr txBox="1"/>
          <p:nvPr/>
        </p:nvSpPr>
        <p:spPr>
          <a:xfrm>
            <a:off x="570270" y="4621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特征提取算法</a:t>
            </a:r>
          </a:p>
        </p:txBody>
      </p:sp>
    </p:spTree>
    <p:extLst>
      <p:ext uri="{BB962C8B-B14F-4D97-AF65-F5344CB8AC3E}">
        <p14:creationId xmlns:p14="http://schemas.microsoft.com/office/powerpoint/2010/main" val="656714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BBA88A2-089E-4C10-828D-AB40301AA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64" y="335879"/>
            <a:ext cx="3684780" cy="14483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8AB2AE-AC84-458A-BD47-6D80B5A7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99" y="386469"/>
            <a:ext cx="3256723" cy="14483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A52142-744A-45FF-A8B0-95867FF76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867" y="2803976"/>
            <a:ext cx="3630775" cy="15988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81E472D-E94A-436A-88B0-8161E427F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767" y="2600808"/>
            <a:ext cx="3392986" cy="16415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131B88D-5424-4216-9C97-9AE181777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867" y="4912721"/>
            <a:ext cx="3490094" cy="153605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72BEE4F-68DD-4F5C-A5AB-1ADB27FA6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9883" y="4846216"/>
            <a:ext cx="3619961" cy="137686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DE943BC-5E29-4A53-A008-7037666FB16B}"/>
              </a:ext>
            </a:extLst>
          </p:cNvPr>
          <p:cNvSpPr txBox="1"/>
          <p:nvPr/>
        </p:nvSpPr>
        <p:spPr>
          <a:xfrm>
            <a:off x="2065534" y="192206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亮度不变性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7CC961C-7AAA-4B3B-85D2-BC722417DAA3}"/>
              </a:ext>
            </a:extLst>
          </p:cNvPr>
          <p:cNvSpPr txBox="1"/>
          <p:nvPr/>
        </p:nvSpPr>
        <p:spPr>
          <a:xfrm>
            <a:off x="7646978" y="203476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旋转不变性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007490C-E7A8-4BCF-A8ED-615875AFD84A}"/>
              </a:ext>
            </a:extLst>
          </p:cNvPr>
          <p:cNvSpPr txBox="1"/>
          <p:nvPr/>
        </p:nvSpPr>
        <p:spPr>
          <a:xfrm>
            <a:off x="2325181" y="454338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缩放不变性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D6097BF-0493-4088-8456-21643E837324}"/>
              </a:ext>
            </a:extLst>
          </p:cNvPr>
          <p:cNvSpPr txBox="1"/>
          <p:nvPr/>
        </p:nvSpPr>
        <p:spPr>
          <a:xfrm>
            <a:off x="7452360" y="435960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伸缩不变性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A38845F-FE64-4554-B231-FAF439E83F06}"/>
              </a:ext>
            </a:extLst>
          </p:cNvPr>
          <p:cNvSpPr txBox="1"/>
          <p:nvPr/>
        </p:nvSpPr>
        <p:spPr>
          <a:xfrm>
            <a:off x="2411782" y="65221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畸形不变性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6570BCE-5F53-4A61-A16F-3FB8387E2D65}"/>
              </a:ext>
            </a:extLst>
          </p:cNvPr>
          <p:cNvSpPr txBox="1"/>
          <p:nvPr/>
        </p:nvSpPr>
        <p:spPr>
          <a:xfrm>
            <a:off x="7577311" y="6286865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噪声不变性</a:t>
            </a:r>
          </a:p>
        </p:txBody>
      </p:sp>
    </p:spTree>
    <p:extLst>
      <p:ext uri="{BB962C8B-B14F-4D97-AF65-F5344CB8AC3E}">
        <p14:creationId xmlns:p14="http://schemas.microsoft.com/office/powerpoint/2010/main" val="3697983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04DDF2-96DE-453F-AE24-425C84018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10" y="413149"/>
            <a:ext cx="6923505" cy="25976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2FC4B10-111B-4CCD-A108-A1F2E8A148AF}"/>
              </a:ext>
            </a:extLst>
          </p:cNvPr>
          <p:cNvSpPr txBox="1"/>
          <p:nvPr/>
        </p:nvSpPr>
        <p:spPr>
          <a:xfrm>
            <a:off x="4373759" y="3244334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前后帧特征点一一对应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801907-B680-47CE-8B2D-FE1D40DD6039}"/>
              </a:ext>
            </a:extLst>
          </p:cNvPr>
          <p:cNvSpPr txBox="1"/>
          <p:nvPr/>
        </p:nvSpPr>
        <p:spPr>
          <a:xfrm>
            <a:off x="1052052" y="50341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求解相机的运动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F44D91-7CD5-4083-AFD5-C55DD78CEBCF}"/>
              </a:ext>
            </a:extLst>
          </p:cNvPr>
          <p:cNvSpPr txBox="1"/>
          <p:nvPr/>
        </p:nvSpPr>
        <p:spPr>
          <a:xfrm>
            <a:off x="4699819" y="4827638"/>
            <a:ext cx="42049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单目</a:t>
            </a:r>
            <a:r>
              <a:rPr lang="en-US" altLang="zh-CN" dirty="0"/>
              <a:t>:</a:t>
            </a:r>
            <a:r>
              <a:rPr lang="zh-CN" altLang="en-US" dirty="0"/>
              <a:t>对极几何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双目，深度相机：求解线性方程（</a:t>
            </a:r>
            <a:r>
              <a:rPr lang="en-US" altLang="zh-CN" dirty="0"/>
              <a:t>ICP</a:t>
            </a:r>
            <a:r>
              <a:rPr lang="zh-CN" altLang="en-US" dirty="0"/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F6B4DA-8197-4042-B927-111408E8BFE8}"/>
              </a:ext>
            </a:extLst>
          </p:cNvPr>
          <p:cNvSpPr txBox="1"/>
          <p:nvPr/>
        </p:nvSpPr>
        <p:spPr>
          <a:xfrm>
            <a:off x="3426392" y="4035986"/>
            <a:ext cx="4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AP1+T=P2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0085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282</Words>
  <Application>Microsoft Office PowerPoint</Application>
  <PresentationFormat>宽屏</PresentationFormat>
  <Paragraphs>64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Helvetica Neue</vt:lpstr>
      <vt:lpstr>等线</vt:lpstr>
      <vt:lpstr>等线 Light</vt:lpstr>
      <vt:lpstr>Microsoft YaHei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zsj</dc:creator>
  <cp:lastModifiedBy>zsj</cp:lastModifiedBy>
  <cp:revision>29</cp:revision>
  <dcterms:created xsi:type="dcterms:W3CDTF">2021-12-19T07:11:46Z</dcterms:created>
  <dcterms:modified xsi:type="dcterms:W3CDTF">2021-12-19T16:14:17Z</dcterms:modified>
</cp:coreProperties>
</file>